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5C699-2A86-C681-9BBA-DF51CF32F7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05C9E112-A64B-0343-0283-C5119E8C3F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F26945B-ECAB-0BDA-965A-65BB08D64E5E}"/>
              </a:ext>
            </a:extLst>
          </p:cNvPr>
          <p:cNvSpPr>
            <a:spLocks noGrp="1"/>
          </p:cNvSpPr>
          <p:nvPr>
            <p:ph type="dt" sz="half" idx="10"/>
          </p:nvPr>
        </p:nvSpPr>
        <p:spPr/>
        <p:txBody>
          <a:bodyPr/>
          <a:lstStyle/>
          <a:p>
            <a:fld id="{58356143-D8D5-4EA6-8484-D45E1479C873}" type="datetimeFigureOut">
              <a:rPr lang="en-IN" smtClean="0"/>
              <a:t>14-01-2023</a:t>
            </a:fld>
            <a:endParaRPr lang="en-IN"/>
          </a:p>
        </p:txBody>
      </p:sp>
      <p:sp>
        <p:nvSpPr>
          <p:cNvPr id="5" name="Footer Placeholder 4">
            <a:extLst>
              <a:ext uri="{FF2B5EF4-FFF2-40B4-BE49-F238E27FC236}">
                <a16:creationId xmlns:a16="http://schemas.microsoft.com/office/drawing/2014/main" id="{7428C98F-0625-457B-4F4A-0D4276E8D23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00F6ED8-E249-59EF-E407-309119771033}"/>
              </a:ext>
            </a:extLst>
          </p:cNvPr>
          <p:cNvSpPr>
            <a:spLocks noGrp="1"/>
          </p:cNvSpPr>
          <p:nvPr>
            <p:ph type="sldNum" sz="quarter" idx="12"/>
          </p:nvPr>
        </p:nvSpPr>
        <p:spPr/>
        <p:txBody>
          <a:bodyPr/>
          <a:lstStyle/>
          <a:p>
            <a:fld id="{231C2B0B-89BA-4DFA-AD31-4C123F888014}" type="slidenum">
              <a:rPr lang="en-IN" smtClean="0"/>
              <a:t>‹#›</a:t>
            </a:fld>
            <a:endParaRPr lang="en-IN"/>
          </a:p>
        </p:txBody>
      </p:sp>
    </p:spTree>
    <p:extLst>
      <p:ext uri="{BB962C8B-B14F-4D97-AF65-F5344CB8AC3E}">
        <p14:creationId xmlns:p14="http://schemas.microsoft.com/office/powerpoint/2010/main" val="1401542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09FD6-9BB8-588D-B97D-2FAE1F766C6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25250E4-46E4-4893-7262-49A83CC075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D1320B1-A14E-3CAC-7584-A446F50CF311}"/>
              </a:ext>
            </a:extLst>
          </p:cNvPr>
          <p:cNvSpPr>
            <a:spLocks noGrp="1"/>
          </p:cNvSpPr>
          <p:nvPr>
            <p:ph type="dt" sz="half" idx="10"/>
          </p:nvPr>
        </p:nvSpPr>
        <p:spPr/>
        <p:txBody>
          <a:bodyPr/>
          <a:lstStyle/>
          <a:p>
            <a:fld id="{58356143-D8D5-4EA6-8484-D45E1479C873}" type="datetimeFigureOut">
              <a:rPr lang="en-IN" smtClean="0"/>
              <a:t>14-01-2023</a:t>
            </a:fld>
            <a:endParaRPr lang="en-IN"/>
          </a:p>
        </p:txBody>
      </p:sp>
      <p:sp>
        <p:nvSpPr>
          <p:cNvPr id="5" name="Footer Placeholder 4">
            <a:extLst>
              <a:ext uri="{FF2B5EF4-FFF2-40B4-BE49-F238E27FC236}">
                <a16:creationId xmlns:a16="http://schemas.microsoft.com/office/drawing/2014/main" id="{F4F84047-84E4-20A7-FADD-A83C61023D3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232525D-9540-25AD-FC7A-5F33870EA2FD}"/>
              </a:ext>
            </a:extLst>
          </p:cNvPr>
          <p:cNvSpPr>
            <a:spLocks noGrp="1"/>
          </p:cNvSpPr>
          <p:nvPr>
            <p:ph type="sldNum" sz="quarter" idx="12"/>
          </p:nvPr>
        </p:nvSpPr>
        <p:spPr/>
        <p:txBody>
          <a:bodyPr/>
          <a:lstStyle/>
          <a:p>
            <a:fld id="{231C2B0B-89BA-4DFA-AD31-4C123F888014}" type="slidenum">
              <a:rPr lang="en-IN" smtClean="0"/>
              <a:t>‹#›</a:t>
            </a:fld>
            <a:endParaRPr lang="en-IN"/>
          </a:p>
        </p:txBody>
      </p:sp>
    </p:spTree>
    <p:extLst>
      <p:ext uri="{BB962C8B-B14F-4D97-AF65-F5344CB8AC3E}">
        <p14:creationId xmlns:p14="http://schemas.microsoft.com/office/powerpoint/2010/main" val="1461560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69AA80-9E6D-510B-966D-615A21A0595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CB5339C-ED28-2610-32D7-51E432CAEF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85B39E5-C463-592E-CB22-C8446C7A4AA2}"/>
              </a:ext>
            </a:extLst>
          </p:cNvPr>
          <p:cNvSpPr>
            <a:spLocks noGrp="1"/>
          </p:cNvSpPr>
          <p:nvPr>
            <p:ph type="dt" sz="half" idx="10"/>
          </p:nvPr>
        </p:nvSpPr>
        <p:spPr/>
        <p:txBody>
          <a:bodyPr/>
          <a:lstStyle/>
          <a:p>
            <a:fld id="{58356143-D8D5-4EA6-8484-D45E1479C873}" type="datetimeFigureOut">
              <a:rPr lang="en-IN" smtClean="0"/>
              <a:t>14-01-2023</a:t>
            </a:fld>
            <a:endParaRPr lang="en-IN"/>
          </a:p>
        </p:txBody>
      </p:sp>
      <p:sp>
        <p:nvSpPr>
          <p:cNvPr id="5" name="Footer Placeholder 4">
            <a:extLst>
              <a:ext uri="{FF2B5EF4-FFF2-40B4-BE49-F238E27FC236}">
                <a16:creationId xmlns:a16="http://schemas.microsoft.com/office/drawing/2014/main" id="{C037F7A8-C8A1-2C3E-AE43-0184C9300CE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EDCFFC5-189E-18DA-402A-AAD51B58CAFC}"/>
              </a:ext>
            </a:extLst>
          </p:cNvPr>
          <p:cNvSpPr>
            <a:spLocks noGrp="1"/>
          </p:cNvSpPr>
          <p:nvPr>
            <p:ph type="sldNum" sz="quarter" idx="12"/>
          </p:nvPr>
        </p:nvSpPr>
        <p:spPr/>
        <p:txBody>
          <a:bodyPr/>
          <a:lstStyle/>
          <a:p>
            <a:fld id="{231C2B0B-89BA-4DFA-AD31-4C123F888014}" type="slidenum">
              <a:rPr lang="en-IN" smtClean="0"/>
              <a:t>‹#›</a:t>
            </a:fld>
            <a:endParaRPr lang="en-IN"/>
          </a:p>
        </p:txBody>
      </p:sp>
    </p:spTree>
    <p:extLst>
      <p:ext uri="{BB962C8B-B14F-4D97-AF65-F5344CB8AC3E}">
        <p14:creationId xmlns:p14="http://schemas.microsoft.com/office/powerpoint/2010/main" val="3180143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C249C-92BA-0385-3D5F-49DF927BCBB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D2C3AEB-4F4D-8846-FB0D-A04C92A510F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914FACE-5ABA-6DA0-BDC7-F4BA5AC3F59D}"/>
              </a:ext>
            </a:extLst>
          </p:cNvPr>
          <p:cNvSpPr>
            <a:spLocks noGrp="1"/>
          </p:cNvSpPr>
          <p:nvPr>
            <p:ph type="dt" sz="half" idx="10"/>
          </p:nvPr>
        </p:nvSpPr>
        <p:spPr/>
        <p:txBody>
          <a:bodyPr/>
          <a:lstStyle/>
          <a:p>
            <a:fld id="{58356143-D8D5-4EA6-8484-D45E1479C873}" type="datetimeFigureOut">
              <a:rPr lang="en-IN" smtClean="0"/>
              <a:t>14-01-2023</a:t>
            </a:fld>
            <a:endParaRPr lang="en-IN"/>
          </a:p>
        </p:txBody>
      </p:sp>
      <p:sp>
        <p:nvSpPr>
          <p:cNvPr id="5" name="Footer Placeholder 4">
            <a:extLst>
              <a:ext uri="{FF2B5EF4-FFF2-40B4-BE49-F238E27FC236}">
                <a16:creationId xmlns:a16="http://schemas.microsoft.com/office/drawing/2014/main" id="{E9D92387-3225-1F97-AEC5-3F7824B9A40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AD8BB3E-F91D-E0B1-37F2-3DA94779F09A}"/>
              </a:ext>
            </a:extLst>
          </p:cNvPr>
          <p:cNvSpPr>
            <a:spLocks noGrp="1"/>
          </p:cNvSpPr>
          <p:nvPr>
            <p:ph type="sldNum" sz="quarter" idx="12"/>
          </p:nvPr>
        </p:nvSpPr>
        <p:spPr/>
        <p:txBody>
          <a:bodyPr/>
          <a:lstStyle/>
          <a:p>
            <a:fld id="{231C2B0B-89BA-4DFA-AD31-4C123F888014}" type="slidenum">
              <a:rPr lang="en-IN" smtClean="0"/>
              <a:t>‹#›</a:t>
            </a:fld>
            <a:endParaRPr lang="en-IN"/>
          </a:p>
        </p:txBody>
      </p:sp>
    </p:spTree>
    <p:extLst>
      <p:ext uri="{BB962C8B-B14F-4D97-AF65-F5344CB8AC3E}">
        <p14:creationId xmlns:p14="http://schemas.microsoft.com/office/powerpoint/2010/main" val="1925694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7D17A-CD09-7E65-377B-0F35512834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EFC8B1A7-01B6-98AB-4205-54264724DA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A16C33-55DE-AD9C-4555-2A2F35DDE2B5}"/>
              </a:ext>
            </a:extLst>
          </p:cNvPr>
          <p:cNvSpPr>
            <a:spLocks noGrp="1"/>
          </p:cNvSpPr>
          <p:nvPr>
            <p:ph type="dt" sz="half" idx="10"/>
          </p:nvPr>
        </p:nvSpPr>
        <p:spPr/>
        <p:txBody>
          <a:bodyPr/>
          <a:lstStyle/>
          <a:p>
            <a:fld id="{58356143-D8D5-4EA6-8484-D45E1479C873}" type="datetimeFigureOut">
              <a:rPr lang="en-IN" smtClean="0"/>
              <a:t>14-01-2023</a:t>
            </a:fld>
            <a:endParaRPr lang="en-IN"/>
          </a:p>
        </p:txBody>
      </p:sp>
      <p:sp>
        <p:nvSpPr>
          <p:cNvPr id="5" name="Footer Placeholder 4">
            <a:extLst>
              <a:ext uri="{FF2B5EF4-FFF2-40B4-BE49-F238E27FC236}">
                <a16:creationId xmlns:a16="http://schemas.microsoft.com/office/drawing/2014/main" id="{6954EEA2-14A1-B1AE-5671-77E7B97205D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0FA8473-9349-5EC2-EB95-679CECE39405}"/>
              </a:ext>
            </a:extLst>
          </p:cNvPr>
          <p:cNvSpPr>
            <a:spLocks noGrp="1"/>
          </p:cNvSpPr>
          <p:nvPr>
            <p:ph type="sldNum" sz="quarter" idx="12"/>
          </p:nvPr>
        </p:nvSpPr>
        <p:spPr/>
        <p:txBody>
          <a:bodyPr/>
          <a:lstStyle/>
          <a:p>
            <a:fld id="{231C2B0B-89BA-4DFA-AD31-4C123F888014}" type="slidenum">
              <a:rPr lang="en-IN" smtClean="0"/>
              <a:t>‹#›</a:t>
            </a:fld>
            <a:endParaRPr lang="en-IN"/>
          </a:p>
        </p:txBody>
      </p:sp>
    </p:spTree>
    <p:extLst>
      <p:ext uri="{BB962C8B-B14F-4D97-AF65-F5344CB8AC3E}">
        <p14:creationId xmlns:p14="http://schemas.microsoft.com/office/powerpoint/2010/main" val="1451919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B90BB-D1E1-C3AB-52ED-EC28A874E0B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116CFDE-FB0E-16CF-0F4E-6256311605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D403AEF-4BAC-9617-D41C-8C01F66E4C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D032ED3B-BEEF-94A5-6DD7-7108C247FA26}"/>
              </a:ext>
            </a:extLst>
          </p:cNvPr>
          <p:cNvSpPr>
            <a:spLocks noGrp="1"/>
          </p:cNvSpPr>
          <p:nvPr>
            <p:ph type="dt" sz="half" idx="10"/>
          </p:nvPr>
        </p:nvSpPr>
        <p:spPr/>
        <p:txBody>
          <a:bodyPr/>
          <a:lstStyle/>
          <a:p>
            <a:fld id="{58356143-D8D5-4EA6-8484-D45E1479C873}" type="datetimeFigureOut">
              <a:rPr lang="en-IN" smtClean="0"/>
              <a:t>14-01-2023</a:t>
            </a:fld>
            <a:endParaRPr lang="en-IN"/>
          </a:p>
        </p:txBody>
      </p:sp>
      <p:sp>
        <p:nvSpPr>
          <p:cNvPr id="6" name="Footer Placeholder 5">
            <a:extLst>
              <a:ext uri="{FF2B5EF4-FFF2-40B4-BE49-F238E27FC236}">
                <a16:creationId xmlns:a16="http://schemas.microsoft.com/office/drawing/2014/main" id="{DEF7B0C8-5FE1-46E8-9E85-32C2F64D5D6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FB41005-877B-CFDE-9526-D74B2CBDE5F6}"/>
              </a:ext>
            </a:extLst>
          </p:cNvPr>
          <p:cNvSpPr>
            <a:spLocks noGrp="1"/>
          </p:cNvSpPr>
          <p:nvPr>
            <p:ph type="sldNum" sz="quarter" idx="12"/>
          </p:nvPr>
        </p:nvSpPr>
        <p:spPr/>
        <p:txBody>
          <a:bodyPr/>
          <a:lstStyle/>
          <a:p>
            <a:fld id="{231C2B0B-89BA-4DFA-AD31-4C123F888014}" type="slidenum">
              <a:rPr lang="en-IN" smtClean="0"/>
              <a:t>‹#›</a:t>
            </a:fld>
            <a:endParaRPr lang="en-IN"/>
          </a:p>
        </p:txBody>
      </p:sp>
    </p:spTree>
    <p:extLst>
      <p:ext uri="{BB962C8B-B14F-4D97-AF65-F5344CB8AC3E}">
        <p14:creationId xmlns:p14="http://schemas.microsoft.com/office/powerpoint/2010/main" val="2906327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E1401-890F-07E1-1858-F438EDFF044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D1EC688-E93E-8ACA-D6E9-3ABB1B8F33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7935D3-865A-ECE0-408D-D40CE597249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95098C1F-4064-660A-0241-3668D5A372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66BD1B-07E9-EC06-EDB6-78FDD6234A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C081BFC7-ED20-8453-750A-2CC2B733A62F}"/>
              </a:ext>
            </a:extLst>
          </p:cNvPr>
          <p:cNvSpPr>
            <a:spLocks noGrp="1"/>
          </p:cNvSpPr>
          <p:nvPr>
            <p:ph type="dt" sz="half" idx="10"/>
          </p:nvPr>
        </p:nvSpPr>
        <p:spPr/>
        <p:txBody>
          <a:bodyPr/>
          <a:lstStyle/>
          <a:p>
            <a:fld id="{58356143-D8D5-4EA6-8484-D45E1479C873}" type="datetimeFigureOut">
              <a:rPr lang="en-IN" smtClean="0"/>
              <a:t>14-01-2023</a:t>
            </a:fld>
            <a:endParaRPr lang="en-IN"/>
          </a:p>
        </p:txBody>
      </p:sp>
      <p:sp>
        <p:nvSpPr>
          <p:cNvPr id="8" name="Footer Placeholder 7">
            <a:extLst>
              <a:ext uri="{FF2B5EF4-FFF2-40B4-BE49-F238E27FC236}">
                <a16:creationId xmlns:a16="http://schemas.microsoft.com/office/drawing/2014/main" id="{AB518327-5CA5-1813-0807-92CB647C417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41F7268-EAEF-305D-4E1E-B5446A7B183B}"/>
              </a:ext>
            </a:extLst>
          </p:cNvPr>
          <p:cNvSpPr>
            <a:spLocks noGrp="1"/>
          </p:cNvSpPr>
          <p:nvPr>
            <p:ph type="sldNum" sz="quarter" idx="12"/>
          </p:nvPr>
        </p:nvSpPr>
        <p:spPr/>
        <p:txBody>
          <a:bodyPr/>
          <a:lstStyle/>
          <a:p>
            <a:fld id="{231C2B0B-89BA-4DFA-AD31-4C123F888014}" type="slidenum">
              <a:rPr lang="en-IN" smtClean="0"/>
              <a:t>‹#›</a:t>
            </a:fld>
            <a:endParaRPr lang="en-IN"/>
          </a:p>
        </p:txBody>
      </p:sp>
    </p:spTree>
    <p:extLst>
      <p:ext uri="{BB962C8B-B14F-4D97-AF65-F5344CB8AC3E}">
        <p14:creationId xmlns:p14="http://schemas.microsoft.com/office/powerpoint/2010/main" val="1778244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3F9B2-8121-1F31-0176-E627FEA68A46}"/>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E4F7D3C-759B-C3DD-8C44-4818E87884B5}"/>
              </a:ext>
            </a:extLst>
          </p:cNvPr>
          <p:cNvSpPr>
            <a:spLocks noGrp="1"/>
          </p:cNvSpPr>
          <p:nvPr>
            <p:ph type="dt" sz="half" idx="10"/>
          </p:nvPr>
        </p:nvSpPr>
        <p:spPr/>
        <p:txBody>
          <a:bodyPr/>
          <a:lstStyle/>
          <a:p>
            <a:fld id="{58356143-D8D5-4EA6-8484-D45E1479C873}" type="datetimeFigureOut">
              <a:rPr lang="en-IN" smtClean="0"/>
              <a:t>14-01-2023</a:t>
            </a:fld>
            <a:endParaRPr lang="en-IN"/>
          </a:p>
        </p:txBody>
      </p:sp>
      <p:sp>
        <p:nvSpPr>
          <p:cNvPr id="4" name="Footer Placeholder 3">
            <a:extLst>
              <a:ext uri="{FF2B5EF4-FFF2-40B4-BE49-F238E27FC236}">
                <a16:creationId xmlns:a16="http://schemas.microsoft.com/office/drawing/2014/main" id="{0D237CDF-D4BA-AAC7-230A-B05437BB2F5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AC7F24B9-F803-D44D-EFBE-E17C5FAA324A}"/>
              </a:ext>
            </a:extLst>
          </p:cNvPr>
          <p:cNvSpPr>
            <a:spLocks noGrp="1"/>
          </p:cNvSpPr>
          <p:nvPr>
            <p:ph type="sldNum" sz="quarter" idx="12"/>
          </p:nvPr>
        </p:nvSpPr>
        <p:spPr/>
        <p:txBody>
          <a:bodyPr/>
          <a:lstStyle/>
          <a:p>
            <a:fld id="{231C2B0B-89BA-4DFA-AD31-4C123F888014}" type="slidenum">
              <a:rPr lang="en-IN" smtClean="0"/>
              <a:t>‹#›</a:t>
            </a:fld>
            <a:endParaRPr lang="en-IN"/>
          </a:p>
        </p:txBody>
      </p:sp>
    </p:spTree>
    <p:extLst>
      <p:ext uri="{BB962C8B-B14F-4D97-AF65-F5344CB8AC3E}">
        <p14:creationId xmlns:p14="http://schemas.microsoft.com/office/powerpoint/2010/main" val="3163476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1FAA48-60E3-481A-3DE6-6B9E20161C5B}"/>
              </a:ext>
            </a:extLst>
          </p:cNvPr>
          <p:cNvSpPr>
            <a:spLocks noGrp="1"/>
          </p:cNvSpPr>
          <p:nvPr>
            <p:ph type="dt" sz="half" idx="10"/>
          </p:nvPr>
        </p:nvSpPr>
        <p:spPr/>
        <p:txBody>
          <a:bodyPr/>
          <a:lstStyle/>
          <a:p>
            <a:fld id="{58356143-D8D5-4EA6-8484-D45E1479C873}" type="datetimeFigureOut">
              <a:rPr lang="en-IN" smtClean="0"/>
              <a:t>14-01-2023</a:t>
            </a:fld>
            <a:endParaRPr lang="en-IN"/>
          </a:p>
        </p:txBody>
      </p:sp>
      <p:sp>
        <p:nvSpPr>
          <p:cNvPr id="3" name="Footer Placeholder 2">
            <a:extLst>
              <a:ext uri="{FF2B5EF4-FFF2-40B4-BE49-F238E27FC236}">
                <a16:creationId xmlns:a16="http://schemas.microsoft.com/office/drawing/2014/main" id="{27E5E365-4BD5-03A8-0280-4F2EDE916ED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CEE43FF-EA0F-0477-3C43-FC3408AADCC3}"/>
              </a:ext>
            </a:extLst>
          </p:cNvPr>
          <p:cNvSpPr>
            <a:spLocks noGrp="1"/>
          </p:cNvSpPr>
          <p:nvPr>
            <p:ph type="sldNum" sz="quarter" idx="12"/>
          </p:nvPr>
        </p:nvSpPr>
        <p:spPr/>
        <p:txBody>
          <a:bodyPr/>
          <a:lstStyle/>
          <a:p>
            <a:fld id="{231C2B0B-89BA-4DFA-AD31-4C123F888014}" type="slidenum">
              <a:rPr lang="en-IN" smtClean="0"/>
              <a:t>‹#›</a:t>
            </a:fld>
            <a:endParaRPr lang="en-IN"/>
          </a:p>
        </p:txBody>
      </p:sp>
    </p:spTree>
    <p:extLst>
      <p:ext uri="{BB962C8B-B14F-4D97-AF65-F5344CB8AC3E}">
        <p14:creationId xmlns:p14="http://schemas.microsoft.com/office/powerpoint/2010/main" val="1779896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04E79-C000-B936-5DD8-E8B07003FA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0622223-7C11-CCEB-3B34-5B6F407BB1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501EBD6-1939-8732-42FF-A438A88783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82529D-5E37-4E71-D094-FB05C5B6C319}"/>
              </a:ext>
            </a:extLst>
          </p:cNvPr>
          <p:cNvSpPr>
            <a:spLocks noGrp="1"/>
          </p:cNvSpPr>
          <p:nvPr>
            <p:ph type="dt" sz="half" idx="10"/>
          </p:nvPr>
        </p:nvSpPr>
        <p:spPr/>
        <p:txBody>
          <a:bodyPr/>
          <a:lstStyle/>
          <a:p>
            <a:fld id="{58356143-D8D5-4EA6-8484-D45E1479C873}" type="datetimeFigureOut">
              <a:rPr lang="en-IN" smtClean="0"/>
              <a:t>14-01-2023</a:t>
            </a:fld>
            <a:endParaRPr lang="en-IN"/>
          </a:p>
        </p:txBody>
      </p:sp>
      <p:sp>
        <p:nvSpPr>
          <p:cNvPr id="6" name="Footer Placeholder 5">
            <a:extLst>
              <a:ext uri="{FF2B5EF4-FFF2-40B4-BE49-F238E27FC236}">
                <a16:creationId xmlns:a16="http://schemas.microsoft.com/office/drawing/2014/main" id="{E9CF2982-F038-B0C1-3DD5-F319E2FC78B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6A7B0C7-BD09-C4CF-22FD-907BF4EE660E}"/>
              </a:ext>
            </a:extLst>
          </p:cNvPr>
          <p:cNvSpPr>
            <a:spLocks noGrp="1"/>
          </p:cNvSpPr>
          <p:nvPr>
            <p:ph type="sldNum" sz="quarter" idx="12"/>
          </p:nvPr>
        </p:nvSpPr>
        <p:spPr/>
        <p:txBody>
          <a:bodyPr/>
          <a:lstStyle/>
          <a:p>
            <a:fld id="{231C2B0B-89BA-4DFA-AD31-4C123F888014}" type="slidenum">
              <a:rPr lang="en-IN" smtClean="0"/>
              <a:t>‹#›</a:t>
            </a:fld>
            <a:endParaRPr lang="en-IN"/>
          </a:p>
        </p:txBody>
      </p:sp>
    </p:spTree>
    <p:extLst>
      <p:ext uri="{BB962C8B-B14F-4D97-AF65-F5344CB8AC3E}">
        <p14:creationId xmlns:p14="http://schemas.microsoft.com/office/powerpoint/2010/main" val="2220188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6D3A2-ADC3-1FAF-1C85-F9FE98187B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E7C3B0C9-DC8B-9860-31B2-89F0E9118D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6D29626A-BBC6-1977-01B0-A19248AC49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B7594A-490B-8672-16A2-81973B6773CC}"/>
              </a:ext>
            </a:extLst>
          </p:cNvPr>
          <p:cNvSpPr>
            <a:spLocks noGrp="1"/>
          </p:cNvSpPr>
          <p:nvPr>
            <p:ph type="dt" sz="half" idx="10"/>
          </p:nvPr>
        </p:nvSpPr>
        <p:spPr/>
        <p:txBody>
          <a:bodyPr/>
          <a:lstStyle/>
          <a:p>
            <a:fld id="{58356143-D8D5-4EA6-8484-D45E1479C873}" type="datetimeFigureOut">
              <a:rPr lang="en-IN" smtClean="0"/>
              <a:t>14-01-2023</a:t>
            </a:fld>
            <a:endParaRPr lang="en-IN"/>
          </a:p>
        </p:txBody>
      </p:sp>
      <p:sp>
        <p:nvSpPr>
          <p:cNvPr id="6" name="Footer Placeholder 5">
            <a:extLst>
              <a:ext uri="{FF2B5EF4-FFF2-40B4-BE49-F238E27FC236}">
                <a16:creationId xmlns:a16="http://schemas.microsoft.com/office/drawing/2014/main" id="{DEA52EF4-69F2-253B-1BD1-C908590EBDD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E25DBF2-706F-E16B-B93E-82EEFEF2044F}"/>
              </a:ext>
            </a:extLst>
          </p:cNvPr>
          <p:cNvSpPr>
            <a:spLocks noGrp="1"/>
          </p:cNvSpPr>
          <p:nvPr>
            <p:ph type="sldNum" sz="quarter" idx="12"/>
          </p:nvPr>
        </p:nvSpPr>
        <p:spPr/>
        <p:txBody>
          <a:bodyPr/>
          <a:lstStyle/>
          <a:p>
            <a:fld id="{231C2B0B-89BA-4DFA-AD31-4C123F888014}" type="slidenum">
              <a:rPr lang="en-IN" smtClean="0"/>
              <a:t>‹#›</a:t>
            </a:fld>
            <a:endParaRPr lang="en-IN"/>
          </a:p>
        </p:txBody>
      </p:sp>
    </p:spTree>
    <p:extLst>
      <p:ext uri="{BB962C8B-B14F-4D97-AF65-F5344CB8AC3E}">
        <p14:creationId xmlns:p14="http://schemas.microsoft.com/office/powerpoint/2010/main" val="513353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7EA8BA-4CF8-2452-BCCE-26FB7AA20C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2CBD116-3668-D802-55AA-C6B1FB72F1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4379932-C1C5-F007-749D-310BE78CD5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56143-D8D5-4EA6-8484-D45E1479C873}" type="datetimeFigureOut">
              <a:rPr lang="en-IN" smtClean="0"/>
              <a:t>14-01-2023</a:t>
            </a:fld>
            <a:endParaRPr lang="en-IN"/>
          </a:p>
        </p:txBody>
      </p:sp>
      <p:sp>
        <p:nvSpPr>
          <p:cNvPr id="5" name="Footer Placeholder 4">
            <a:extLst>
              <a:ext uri="{FF2B5EF4-FFF2-40B4-BE49-F238E27FC236}">
                <a16:creationId xmlns:a16="http://schemas.microsoft.com/office/drawing/2014/main" id="{3DA4CBC4-0688-DDD1-9010-C4393736C7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55850FC-9295-2A6E-7BF0-EA735A4F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1C2B0B-89BA-4DFA-AD31-4C123F888014}" type="slidenum">
              <a:rPr lang="en-IN" smtClean="0"/>
              <a:t>‹#›</a:t>
            </a:fld>
            <a:endParaRPr lang="en-IN"/>
          </a:p>
        </p:txBody>
      </p:sp>
    </p:spTree>
    <p:extLst>
      <p:ext uri="{BB962C8B-B14F-4D97-AF65-F5344CB8AC3E}">
        <p14:creationId xmlns:p14="http://schemas.microsoft.com/office/powerpoint/2010/main" val="533339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EA1D5-C527-C984-FE20-77179A1BBB88}"/>
              </a:ext>
            </a:extLst>
          </p:cNvPr>
          <p:cNvSpPr>
            <a:spLocks noGrp="1"/>
          </p:cNvSpPr>
          <p:nvPr>
            <p:ph type="ctrTitle"/>
          </p:nvPr>
        </p:nvSpPr>
        <p:spPr>
          <a:xfrm>
            <a:off x="1524000" y="1122363"/>
            <a:ext cx="9144000" cy="1030287"/>
          </a:xfrm>
        </p:spPr>
        <p:txBody>
          <a:bodyPr/>
          <a:lstStyle/>
          <a:p>
            <a:r>
              <a:rPr lang="en-IN" dirty="0"/>
              <a:t>FUNCTIONAL LAYER</a:t>
            </a:r>
          </a:p>
        </p:txBody>
      </p:sp>
      <p:sp>
        <p:nvSpPr>
          <p:cNvPr id="3" name="Subtitle 2">
            <a:extLst>
              <a:ext uri="{FF2B5EF4-FFF2-40B4-BE49-F238E27FC236}">
                <a16:creationId xmlns:a16="http://schemas.microsoft.com/office/drawing/2014/main" id="{092DFE0B-FDCA-6598-E046-F8900F0622E8}"/>
              </a:ext>
            </a:extLst>
          </p:cNvPr>
          <p:cNvSpPr>
            <a:spLocks noGrp="1"/>
          </p:cNvSpPr>
          <p:nvPr>
            <p:ph type="subTitle" idx="1"/>
          </p:nvPr>
        </p:nvSpPr>
        <p:spPr>
          <a:xfrm>
            <a:off x="1524000" y="2581275"/>
            <a:ext cx="9144000" cy="2676525"/>
          </a:xfrm>
        </p:spPr>
        <p:txBody>
          <a:bodyPr>
            <a:normAutofit lnSpcReduction="10000"/>
          </a:bodyPr>
          <a:lstStyle/>
          <a:p>
            <a:pPr marL="342900" indent="-342900" algn="l">
              <a:buFont typeface="Arial" panose="020B0604020202020204" pitchFamily="34" charset="0"/>
              <a:buChar char="•"/>
            </a:pPr>
            <a:r>
              <a:rPr lang="en-US" dirty="0"/>
              <a:t>The functional layer of the data science ecosystem is the largest and most essential layer for Programming and modeling.</a:t>
            </a:r>
          </a:p>
          <a:p>
            <a:pPr marL="342900" indent="-342900" algn="l">
              <a:buFont typeface="Arial" panose="020B0604020202020204" pitchFamily="34" charset="0"/>
              <a:buChar char="•"/>
            </a:pPr>
            <a:r>
              <a:rPr lang="en-US" dirty="0"/>
              <a:t>Any data science project must have processing elements in this layer.</a:t>
            </a:r>
          </a:p>
          <a:p>
            <a:pPr marL="342900" indent="-342900" algn="l">
              <a:buFont typeface="Arial" panose="020B0604020202020204" pitchFamily="34" charset="0"/>
              <a:buChar char="•"/>
            </a:pPr>
            <a:r>
              <a:rPr lang="en-US" dirty="0"/>
              <a:t>The layer performs all the data processing chains for the practical data science.</a:t>
            </a:r>
          </a:p>
          <a:p>
            <a:pPr marL="342900" indent="-342900" algn="l">
              <a:buFont typeface="Arial" panose="020B0604020202020204" pitchFamily="34" charset="0"/>
              <a:buChar char="•"/>
            </a:pPr>
            <a:r>
              <a:rPr lang="en-US" dirty="0"/>
              <a:t>The functional layer is part of ecosystem that that runs the comprehensive data science eco system.</a:t>
            </a:r>
            <a:endParaRPr lang="en-IN" dirty="0"/>
          </a:p>
        </p:txBody>
      </p:sp>
    </p:spTree>
    <p:extLst>
      <p:ext uri="{BB962C8B-B14F-4D97-AF65-F5344CB8AC3E}">
        <p14:creationId xmlns:p14="http://schemas.microsoft.com/office/powerpoint/2010/main" val="1243695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35021-308B-EA16-90A7-17A97666E8AC}"/>
              </a:ext>
            </a:extLst>
          </p:cNvPr>
          <p:cNvSpPr>
            <a:spLocks noGrp="1"/>
          </p:cNvSpPr>
          <p:nvPr>
            <p:ph type="title"/>
          </p:nvPr>
        </p:nvSpPr>
        <p:spPr/>
        <p:txBody>
          <a:bodyPr/>
          <a:lstStyle/>
          <a:p>
            <a:r>
              <a:rPr lang="en-US" dirty="0"/>
              <a:t>Data structures in the functional layer of the ecosystem are:</a:t>
            </a:r>
            <a:endParaRPr lang="en-IN" dirty="0"/>
          </a:p>
        </p:txBody>
      </p:sp>
      <p:sp>
        <p:nvSpPr>
          <p:cNvPr id="3" name="Content Placeholder 2">
            <a:extLst>
              <a:ext uri="{FF2B5EF4-FFF2-40B4-BE49-F238E27FC236}">
                <a16:creationId xmlns:a16="http://schemas.microsoft.com/office/drawing/2014/main" id="{4AEC54C3-72BB-8CA4-A0FA-F8655E8EF0E4}"/>
              </a:ext>
            </a:extLst>
          </p:cNvPr>
          <p:cNvSpPr>
            <a:spLocks noGrp="1"/>
          </p:cNvSpPr>
          <p:nvPr>
            <p:ph idx="1"/>
          </p:nvPr>
        </p:nvSpPr>
        <p:spPr/>
        <p:txBody>
          <a:bodyPr>
            <a:normAutofit fontScale="92500" lnSpcReduction="10000"/>
          </a:bodyPr>
          <a:lstStyle/>
          <a:p>
            <a:pPr marL="0" indent="0">
              <a:buNone/>
            </a:pPr>
            <a:r>
              <a:rPr lang="en-US" dirty="0"/>
              <a:t>• </a:t>
            </a:r>
            <a:r>
              <a:rPr lang="en-US" b="1" u="sng" dirty="0"/>
              <a:t>Data schemas and data formats: </a:t>
            </a:r>
            <a:r>
              <a:rPr lang="en-US" dirty="0"/>
              <a:t>Functional data schemas and data formats deploy onto the data lake’s raw data, to perform the required schema-on-query via the functional layer. </a:t>
            </a:r>
          </a:p>
          <a:p>
            <a:pPr marL="0" indent="0">
              <a:buNone/>
            </a:pPr>
            <a:r>
              <a:rPr lang="en-US" dirty="0"/>
              <a:t>• </a:t>
            </a:r>
            <a:r>
              <a:rPr lang="en-US" b="1" u="sng" dirty="0"/>
              <a:t>Data models: </a:t>
            </a:r>
            <a:r>
              <a:rPr lang="en-US" dirty="0"/>
              <a:t>These form the basis for future processing to enhance the processing capabilities of the data lake, by storing already processed data sources for future use by other processes against the data lake. </a:t>
            </a:r>
          </a:p>
          <a:p>
            <a:pPr marL="0" indent="0">
              <a:buNone/>
            </a:pPr>
            <a:r>
              <a:rPr lang="en-US" dirty="0"/>
              <a:t>• </a:t>
            </a:r>
            <a:r>
              <a:rPr lang="en-US" b="1" u="sng" dirty="0"/>
              <a:t>Processing algorithms: </a:t>
            </a:r>
            <a:r>
              <a:rPr lang="en-US" dirty="0"/>
              <a:t>The functional processing is performed via a series of well-designed algorithms across the processing chain. </a:t>
            </a:r>
          </a:p>
          <a:p>
            <a:pPr marL="0" indent="0">
              <a:buNone/>
            </a:pPr>
            <a:r>
              <a:rPr lang="en-US" dirty="0"/>
              <a:t>• </a:t>
            </a:r>
            <a:r>
              <a:rPr lang="en-US" b="1" u="sng" dirty="0"/>
              <a:t>Provisioning of infrastructure: </a:t>
            </a:r>
            <a:r>
              <a:rPr lang="en-US" dirty="0"/>
              <a:t>The functional infrastructure provision enables the framework to add processing capability to the ecosystem, using technology such as Apache Mesos, which enables the dynamic previsioning of processing work cells.</a:t>
            </a:r>
            <a:endParaRPr lang="en-IN" dirty="0"/>
          </a:p>
        </p:txBody>
      </p:sp>
    </p:spTree>
    <p:extLst>
      <p:ext uri="{BB962C8B-B14F-4D97-AF65-F5344CB8AC3E}">
        <p14:creationId xmlns:p14="http://schemas.microsoft.com/office/powerpoint/2010/main" val="3645981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0356B-4C33-1DB7-1D26-B9A375964B85}"/>
              </a:ext>
            </a:extLst>
          </p:cNvPr>
          <p:cNvSpPr>
            <a:spLocks noGrp="1"/>
          </p:cNvSpPr>
          <p:nvPr>
            <p:ph type="title"/>
          </p:nvPr>
        </p:nvSpPr>
        <p:spPr/>
        <p:txBody>
          <a:bodyPr/>
          <a:lstStyle/>
          <a:p>
            <a:r>
              <a:rPr lang="en-US" b="1" dirty="0"/>
              <a:t>Six </a:t>
            </a:r>
            <a:r>
              <a:rPr lang="en-US" b="1" dirty="0" err="1"/>
              <a:t>Supersteps</a:t>
            </a:r>
            <a:r>
              <a:rPr lang="en-US" b="1" dirty="0"/>
              <a:t> for processing the data:</a:t>
            </a:r>
            <a:endParaRPr lang="en-IN" b="1" dirty="0"/>
          </a:p>
        </p:txBody>
      </p:sp>
      <p:sp>
        <p:nvSpPr>
          <p:cNvPr id="3" name="Content Placeholder 2">
            <a:extLst>
              <a:ext uri="{FF2B5EF4-FFF2-40B4-BE49-F238E27FC236}">
                <a16:creationId xmlns:a16="http://schemas.microsoft.com/office/drawing/2014/main" id="{C3F38B2E-70BC-2A5B-10F6-EE9993EEDB74}"/>
              </a:ext>
            </a:extLst>
          </p:cNvPr>
          <p:cNvSpPr>
            <a:spLocks noGrp="1"/>
          </p:cNvSpPr>
          <p:nvPr>
            <p:ph idx="1"/>
          </p:nvPr>
        </p:nvSpPr>
        <p:spPr/>
        <p:txBody>
          <a:bodyPr>
            <a:normAutofit fontScale="92500" lnSpcReduction="20000"/>
          </a:bodyPr>
          <a:lstStyle/>
          <a:p>
            <a:pPr marL="514350" indent="-514350">
              <a:buAutoNum type="arabicPeriod"/>
            </a:pPr>
            <a:r>
              <a:rPr lang="en-US" b="1" u="sng" dirty="0"/>
              <a:t>Retrieve: </a:t>
            </a:r>
            <a:r>
              <a:rPr lang="en-US" dirty="0"/>
              <a:t>This super step contains all the processing chains for retrieving data from the raw data lake into a more structured format. </a:t>
            </a:r>
          </a:p>
          <a:p>
            <a:pPr marL="514350" indent="-514350">
              <a:buAutoNum type="arabicPeriod"/>
            </a:pPr>
            <a:r>
              <a:rPr lang="en-US" dirty="0"/>
              <a:t> </a:t>
            </a:r>
            <a:r>
              <a:rPr lang="en-US" b="1" u="sng" dirty="0"/>
              <a:t>Assess: </a:t>
            </a:r>
            <a:r>
              <a:rPr lang="en-US" dirty="0"/>
              <a:t>This super step contains all the processing chains for quality assurance and additional data enhancements. </a:t>
            </a:r>
          </a:p>
          <a:p>
            <a:pPr marL="514350" indent="-514350">
              <a:buAutoNum type="arabicPeriod"/>
            </a:pPr>
            <a:r>
              <a:rPr lang="en-US" b="1" u="sng" dirty="0"/>
              <a:t>Process: </a:t>
            </a:r>
            <a:r>
              <a:rPr lang="en-US" dirty="0"/>
              <a:t>This super step contains all the processing chains for building the data vault. </a:t>
            </a:r>
          </a:p>
          <a:p>
            <a:pPr marL="514350" indent="-514350">
              <a:buAutoNum type="arabicPeriod"/>
            </a:pPr>
            <a:r>
              <a:rPr lang="en-US" b="1" u="sng" dirty="0"/>
              <a:t>Transform: </a:t>
            </a:r>
            <a:r>
              <a:rPr lang="en-US" dirty="0"/>
              <a:t>This super step contains all the processing chains for building the data warehouse from the core data vault.</a:t>
            </a:r>
          </a:p>
          <a:p>
            <a:pPr marL="514350" indent="-514350">
              <a:buAutoNum type="arabicPeriod"/>
            </a:pPr>
            <a:r>
              <a:rPr lang="en-US" b="1" u="sng" dirty="0"/>
              <a:t>Organize: </a:t>
            </a:r>
            <a:r>
              <a:rPr lang="en-US" dirty="0"/>
              <a:t>This super step contains all the processing chains for building the data marts from the core data warehouse. </a:t>
            </a:r>
          </a:p>
          <a:p>
            <a:pPr marL="514350" indent="-514350">
              <a:buAutoNum type="arabicPeriod"/>
            </a:pPr>
            <a:r>
              <a:rPr lang="en-US" b="1" u="sng" dirty="0"/>
              <a:t>Report: </a:t>
            </a:r>
            <a:r>
              <a:rPr lang="en-US" dirty="0"/>
              <a:t>This super step contains all the processing chains for building virtualization and reporting of the actionable knowledge.</a:t>
            </a:r>
            <a:endParaRPr lang="en-IN" dirty="0"/>
          </a:p>
        </p:txBody>
      </p:sp>
    </p:spTree>
    <p:extLst>
      <p:ext uri="{BB962C8B-B14F-4D97-AF65-F5344CB8AC3E}">
        <p14:creationId xmlns:p14="http://schemas.microsoft.com/office/powerpoint/2010/main" val="45601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11F17-2966-987D-CEC3-9B3BC0EE62EC}"/>
              </a:ext>
            </a:extLst>
          </p:cNvPr>
          <p:cNvSpPr>
            <a:spLocks noGrp="1"/>
          </p:cNvSpPr>
          <p:nvPr>
            <p:ph type="title"/>
          </p:nvPr>
        </p:nvSpPr>
        <p:spPr/>
        <p:txBody>
          <a:bodyPr/>
          <a:lstStyle/>
          <a:p>
            <a:r>
              <a:rPr lang="en-US" dirty="0"/>
              <a:t>DATA SCIENCE PROCESS</a:t>
            </a:r>
            <a:endParaRPr lang="en-IN" dirty="0"/>
          </a:p>
        </p:txBody>
      </p:sp>
      <p:sp>
        <p:nvSpPr>
          <p:cNvPr id="3" name="Content Placeholder 2">
            <a:extLst>
              <a:ext uri="{FF2B5EF4-FFF2-40B4-BE49-F238E27FC236}">
                <a16:creationId xmlns:a16="http://schemas.microsoft.com/office/drawing/2014/main" id="{A835B2F9-2420-545D-608A-C9C102E1F219}"/>
              </a:ext>
            </a:extLst>
          </p:cNvPr>
          <p:cNvSpPr>
            <a:spLocks noGrp="1"/>
          </p:cNvSpPr>
          <p:nvPr>
            <p:ph idx="1"/>
          </p:nvPr>
        </p:nvSpPr>
        <p:spPr/>
        <p:txBody>
          <a:bodyPr/>
          <a:lstStyle/>
          <a:p>
            <a:pPr marL="0" indent="0">
              <a:buNone/>
            </a:pPr>
            <a:r>
              <a:rPr lang="en-US" b="1" u="sng" dirty="0"/>
              <a:t>Following are the five fundamental data science process steps. </a:t>
            </a:r>
          </a:p>
          <a:p>
            <a:r>
              <a:rPr lang="en-US" dirty="0"/>
              <a:t>Begin process by asking a What if question </a:t>
            </a:r>
          </a:p>
          <a:p>
            <a:r>
              <a:rPr lang="en-US" dirty="0"/>
              <a:t>Attempt to guess at a probably potential pattern </a:t>
            </a:r>
          </a:p>
          <a:p>
            <a:r>
              <a:rPr lang="en-US" dirty="0"/>
              <a:t>Create a hypothesis by putting together observations </a:t>
            </a:r>
          </a:p>
          <a:p>
            <a:r>
              <a:rPr lang="en-US" dirty="0"/>
              <a:t>Verify the hypothesis using real-world evidence </a:t>
            </a:r>
          </a:p>
          <a:p>
            <a:r>
              <a:rPr lang="en-US" dirty="0"/>
              <a:t>Promptly and regularly collaborate with subject matter experts and customers as and when you gain insights</a:t>
            </a:r>
            <a:endParaRPr lang="en-IN" dirty="0"/>
          </a:p>
        </p:txBody>
      </p:sp>
    </p:spTree>
    <p:extLst>
      <p:ext uri="{BB962C8B-B14F-4D97-AF65-F5344CB8AC3E}">
        <p14:creationId xmlns:p14="http://schemas.microsoft.com/office/powerpoint/2010/main" val="28859895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388</Words>
  <Application>Microsoft Office PowerPoint</Application>
  <PresentationFormat>Widescreen</PresentationFormat>
  <Paragraphs>24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FUNCTIONAL LAYER</vt:lpstr>
      <vt:lpstr>Data structures in the functional layer of the ecosystem are:</vt:lpstr>
      <vt:lpstr>Six Supersteps for processing the data:</vt:lpstr>
      <vt:lpstr>DATA SCIENCE PROCESS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FUNCTIONAL LAYER</dc:title>
  <dc:creator>ANITA</dc:creator>
  <cp:lastModifiedBy>ANITA</cp:lastModifiedBy>
  <cp:revision>2</cp:revision>
  <dcterms:created xsi:type="dcterms:W3CDTF">2023-01-13T18:56:07Z</dcterms:created>
  <dcterms:modified xsi:type="dcterms:W3CDTF">2023-01-13T19:06:55Z</dcterms:modified>
</cp:coreProperties>
</file>